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30267275" cy="427942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539039-008C-4DB3-B36B-92BD4186C3A8}" v="62" dt="2022-09-15T06:34:59.0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5" d="100"/>
          <a:sy n="25" d="100"/>
        </p:scale>
        <p:origin x="144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uyen Tu" userId="1f16b1f899ac63cc" providerId="LiveId" clId="{D7539039-008C-4DB3-B36B-92BD4186C3A8}"/>
    <pc:docChg chg="undo custSel addSld delSld modSld">
      <pc:chgData name="Nguyen Tu" userId="1f16b1f899ac63cc" providerId="LiveId" clId="{D7539039-008C-4DB3-B36B-92BD4186C3A8}" dt="2022-09-15T06:47:14.935" v="602" actId="20577"/>
      <pc:docMkLst>
        <pc:docMk/>
      </pc:docMkLst>
      <pc:sldChg chg="addSp delSp modSp new del mod">
        <pc:chgData name="Nguyen Tu" userId="1f16b1f899ac63cc" providerId="LiveId" clId="{D7539039-008C-4DB3-B36B-92BD4186C3A8}" dt="2022-09-15T06:44:14.692" v="552" actId="47"/>
        <pc:sldMkLst>
          <pc:docMk/>
          <pc:sldMk cId="11500383" sldId="256"/>
        </pc:sldMkLst>
        <pc:spChg chg="del">
          <ac:chgData name="Nguyen Tu" userId="1f16b1f899ac63cc" providerId="LiveId" clId="{D7539039-008C-4DB3-B36B-92BD4186C3A8}" dt="2022-09-15T04:47:23.247" v="1" actId="478"/>
          <ac:spMkLst>
            <pc:docMk/>
            <pc:sldMk cId="11500383" sldId="256"/>
            <ac:spMk id="2" creationId="{66AFCAD8-A655-1CA5-DD54-0803907C0752}"/>
          </ac:spMkLst>
        </pc:spChg>
        <pc:spChg chg="del">
          <ac:chgData name="Nguyen Tu" userId="1f16b1f899ac63cc" providerId="LiveId" clId="{D7539039-008C-4DB3-B36B-92BD4186C3A8}" dt="2022-09-15T04:47:23.247" v="1" actId="478"/>
          <ac:spMkLst>
            <pc:docMk/>
            <pc:sldMk cId="11500383" sldId="256"/>
            <ac:spMk id="3" creationId="{6051B85B-2DD6-EEEB-0EB1-32040E909E66}"/>
          </ac:spMkLst>
        </pc:spChg>
        <pc:spChg chg="add del mod">
          <ac:chgData name="Nguyen Tu" userId="1f16b1f899ac63cc" providerId="LiveId" clId="{D7539039-008C-4DB3-B36B-92BD4186C3A8}" dt="2022-09-15T06:19:10.666" v="353" actId="478"/>
          <ac:spMkLst>
            <pc:docMk/>
            <pc:sldMk cId="11500383" sldId="256"/>
            <ac:spMk id="4" creationId="{6F8C562F-BE91-861E-45C1-430D667AC83B}"/>
          </ac:spMkLst>
        </pc:spChg>
        <pc:spChg chg="add mod">
          <ac:chgData name="Nguyen Tu" userId="1f16b1f899ac63cc" providerId="LiveId" clId="{D7539039-008C-4DB3-B36B-92BD4186C3A8}" dt="2022-09-15T06:27:06.020" v="387" actId="14100"/>
          <ac:spMkLst>
            <pc:docMk/>
            <pc:sldMk cId="11500383" sldId="256"/>
            <ac:spMk id="6" creationId="{4B08789F-6B4E-E5A3-BD67-DB0CBC948CF0}"/>
          </ac:spMkLst>
        </pc:spChg>
        <pc:spChg chg="add mod">
          <ac:chgData name="Nguyen Tu" userId="1f16b1f899ac63cc" providerId="LiveId" clId="{D7539039-008C-4DB3-B36B-92BD4186C3A8}" dt="2022-09-15T06:27:35.707" v="389" actId="14100"/>
          <ac:spMkLst>
            <pc:docMk/>
            <pc:sldMk cId="11500383" sldId="256"/>
            <ac:spMk id="8" creationId="{F0FE3BB3-B096-C2AC-E8F0-FA2C1304EC88}"/>
          </ac:spMkLst>
        </pc:spChg>
        <pc:spChg chg="add del mod">
          <ac:chgData name="Nguyen Tu" userId="1f16b1f899ac63cc" providerId="LiveId" clId="{D7539039-008C-4DB3-B36B-92BD4186C3A8}" dt="2022-09-15T04:52:21.868" v="17"/>
          <ac:spMkLst>
            <pc:docMk/>
            <pc:sldMk cId="11500383" sldId="256"/>
            <ac:spMk id="9" creationId="{8E739FBD-9303-C700-BA4D-0DB99FFDCF13}"/>
          </ac:spMkLst>
        </pc:spChg>
        <pc:spChg chg="add del mod">
          <ac:chgData name="Nguyen Tu" userId="1f16b1f899ac63cc" providerId="LiveId" clId="{D7539039-008C-4DB3-B36B-92BD4186C3A8}" dt="2022-09-15T06:16:25.474" v="333" actId="478"/>
          <ac:spMkLst>
            <pc:docMk/>
            <pc:sldMk cId="11500383" sldId="256"/>
            <ac:spMk id="10" creationId="{3F32D4B4-151B-6FEE-50D6-C080619B552E}"/>
          </ac:spMkLst>
        </pc:spChg>
        <pc:spChg chg="add del mod">
          <ac:chgData name="Nguyen Tu" userId="1f16b1f899ac63cc" providerId="LiveId" clId="{D7539039-008C-4DB3-B36B-92BD4186C3A8}" dt="2022-09-15T06:26:40.116" v="383" actId="478"/>
          <ac:spMkLst>
            <pc:docMk/>
            <pc:sldMk cId="11500383" sldId="256"/>
            <ac:spMk id="11" creationId="{0EED9E64-29E8-27B5-B646-D3BBA7BC56B3}"/>
          </ac:spMkLst>
        </pc:spChg>
        <pc:spChg chg="add del mod">
          <ac:chgData name="Nguyen Tu" userId="1f16b1f899ac63cc" providerId="LiveId" clId="{D7539039-008C-4DB3-B36B-92BD4186C3A8}" dt="2022-09-15T06:18:04.571" v="344" actId="21"/>
          <ac:spMkLst>
            <pc:docMk/>
            <pc:sldMk cId="11500383" sldId="256"/>
            <ac:spMk id="13" creationId="{906DE52D-770F-6CB9-4532-56CED49FCD85}"/>
          </ac:spMkLst>
        </pc:spChg>
        <pc:spChg chg="add mod">
          <ac:chgData name="Nguyen Tu" userId="1f16b1f899ac63cc" providerId="LiveId" clId="{D7539039-008C-4DB3-B36B-92BD4186C3A8}" dt="2022-09-15T06:29:20.789" v="390" actId="207"/>
          <ac:spMkLst>
            <pc:docMk/>
            <pc:sldMk cId="11500383" sldId="256"/>
            <ac:spMk id="15" creationId="{6902316B-B1A6-7B12-38ED-565BABBD50F1}"/>
          </ac:spMkLst>
        </pc:spChg>
        <pc:spChg chg="add del mod">
          <ac:chgData name="Nguyen Tu" userId="1f16b1f899ac63cc" providerId="LiveId" clId="{D7539039-008C-4DB3-B36B-92BD4186C3A8}" dt="2022-09-15T06:23:56.179" v="367" actId="478"/>
          <ac:spMkLst>
            <pc:docMk/>
            <pc:sldMk cId="11500383" sldId="256"/>
            <ac:spMk id="16" creationId="{3FA900E5-D896-581F-7A59-77B7AA1E66B4}"/>
          </ac:spMkLst>
        </pc:spChg>
        <pc:spChg chg="add mod">
          <ac:chgData name="Nguyen Tu" userId="1f16b1f899ac63cc" providerId="LiveId" clId="{D7539039-008C-4DB3-B36B-92BD4186C3A8}" dt="2022-09-15T06:26:25.733" v="380" actId="207"/>
          <ac:spMkLst>
            <pc:docMk/>
            <pc:sldMk cId="11500383" sldId="256"/>
            <ac:spMk id="17" creationId="{CA61C58D-857C-4935-A365-2051B9D07BB5}"/>
          </ac:spMkLst>
        </pc:spChg>
        <pc:spChg chg="add mod">
          <ac:chgData name="Nguyen Tu" userId="1f16b1f899ac63cc" providerId="LiveId" clId="{D7539039-008C-4DB3-B36B-92BD4186C3A8}" dt="2022-09-15T06:26:19.428" v="378" actId="1076"/>
          <ac:spMkLst>
            <pc:docMk/>
            <pc:sldMk cId="11500383" sldId="256"/>
            <ac:spMk id="19" creationId="{A1F9525E-3202-4241-D1A9-89CA304F1D88}"/>
          </ac:spMkLst>
        </pc:spChg>
      </pc:sldChg>
      <pc:sldChg chg="delSp modSp add del mod">
        <pc:chgData name="Nguyen Tu" userId="1f16b1f899ac63cc" providerId="LiveId" clId="{D7539039-008C-4DB3-B36B-92BD4186C3A8}" dt="2022-09-15T06:33:51.942" v="434" actId="47"/>
        <pc:sldMkLst>
          <pc:docMk/>
          <pc:sldMk cId="2321131348" sldId="257"/>
        </pc:sldMkLst>
        <pc:spChg chg="mod">
          <ac:chgData name="Nguyen Tu" userId="1f16b1f899ac63cc" providerId="LiveId" clId="{D7539039-008C-4DB3-B36B-92BD4186C3A8}" dt="2022-09-15T06:32:51.807" v="408" actId="14100"/>
          <ac:spMkLst>
            <pc:docMk/>
            <pc:sldMk cId="2321131348" sldId="257"/>
            <ac:spMk id="6" creationId="{4B08789F-6B4E-E5A3-BD67-DB0CBC948CF0}"/>
          </ac:spMkLst>
        </pc:spChg>
        <pc:spChg chg="mod">
          <ac:chgData name="Nguyen Tu" userId="1f16b1f899ac63cc" providerId="LiveId" clId="{D7539039-008C-4DB3-B36B-92BD4186C3A8}" dt="2022-09-15T06:33:35.106" v="423" actId="14100"/>
          <ac:spMkLst>
            <pc:docMk/>
            <pc:sldMk cId="2321131348" sldId="257"/>
            <ac:spMk id="15" creationId="{6902316B-B1A6-7B12-38ED-565BABBD50F1}"/>
          </ac:spMkLst>
        </pc:spChg>
        <pc:spChg chg="del">
          <ac:chgData name="Nguyen Tu" userId="1f16b1f899ac63cc" providerId="LiveId" clId="{D7539039-008C-4DB3-B36B-92BD4186C3A8}" dt="2022-09-15T06:30:38.611" v="393" actId="478"/>
          <ac:spMkLst>
            <pc:docMk/>
            <pc:sldMk cId="2321131348" sldId="257"/>
            <ac:spMk id="17" creationId="{CA61C58D-857C-4935-A365-2051B9D07BB5}"/>
          </ac:spMkLst>
        </pc:spChg>
        <pc:spChg chg="del">
          <ac:chgData name="Nguyen Tu" userId="1f16b1f899ac63cc" providerId="LiveId" clId="{D7539039-008C-4DB3-B36B-92BD4186C3A8}" dt="2022-09-15T06:30:34.134" v="392" actId="478"/>
          <ac:spMkLst>
            <pc:docMk/>
            <pc:sldMk cId="2321131348" sldId="257"/>
            <ac:spMk id="19" creationId="{A1F9525E-3202-4241-D1A9-89CA304F1D88}"/>
          </ac:spMkLst>
        </pc:spChg>
      </pc:sldChg>
      <pc:sldChg chg="addSp delSp modSp new mod setBg">
        <pc:chgData name="Nguyen Tu" userId="1f16b1f899ac63cc" providerId="LiveId" clId="{D7539039-008C-4DB3-B36B-92BD4186C3A8}" dt="2022-09-15T06:47:14.935" v="602" actId="20577"/>
        <pc:sldMkLst>
          <pc:docMk/>
          <pc:sldMk cId="1185947227" sldId="258"/>
        </pc:sldMkLst>
        <pc:spChg chg="del">
          <ac:chgData name="Nguyen Tu" userId="1f16b1f899ac63cc" providerId="LiveId" clId="{D7539039-008C-4DB3-B36B-92BD4186C3A8}" dt="2022-09-15T06:31:14.381" v="396" actId="478"/>
          <ac:spMkLst>
            <pc:docMk/>
            <pc:sldMk cId="1185947227" sldId="258"/>
            <ac:spMk id="2" creationId="{0C948735-7914-042B-E848-84FF2421CA84}"/>
          </ac:spMkLst>
        </pc:spChg>
        <pc:spChg chg="del">
          <ac:chgData name="Nguyen Tu" userId="1f16b1f899ac63cc" providerId="LiveId" clId="{D7539039-008C-4DB3-B36B-92BD4186C3A8}" dt="2022-09-15T06:31:14.381" v="396" actId="478"/>
          <ac:spMkLst>
            <pc:docMk/>
            <pc:sldMk cId="1185947227" sldId="258"/>
            <ac:spMk id="3" creationId="{8FB3C8DB-49C7-5A7F-67BE-013A80016519}"/>
          </ac:spMkLst>
        </pc:spChg>
        <pc:spChg chg="add del mod">
          <ac:chgData name="Nguyen Tu" userId="1f16b1f899ac63cc" providerId="LiveId" clId="{D7539039-008C-4DB3-B36B-92BD4186C3A8}" dt="2022-09-15T06:34:13.278" v="438" actId="478"/>
          <ac:spMkLst>
            <pc:docMk/>
            <pc:sldMk cId="1185947227" sldId="258"/>
            <ac:spMk id="5" creationId="{EC2963CE-6958-4F4C-3F0A-515CB518DFEC}"/>
          </ac:spMkLst>
        </pc:spChg>
        <pc:spChg chg="add mod">
          <ac:chgData name="Nguyen Tu" userId="1f16b1f899ac63cc" providerId="LiveId" clId="{D7539039-008C-4DB3-B36B-92BD4186C3A8}" dt="2022-09-15T06:43:29.656" v="551" actId="6549"/>
          <ac:spMkLst>
            <pc:docMk/>
            <pc:sldMk cId="1185947227" sldId="258"/>
            <ac:spMk id="7" creationId="{71855631-9C4B-CD93-3C69-E4CFC45D81E4}"/>
          </ac:spMkLst>
        </pc:spChg>
        <pc:spChg chg="add mod">
          <ac:chgData name="Nguyen Tu" userId="1f16b1f899ac63cc" providerId="LiveId" clId="{D7539039-008C-4DB3-B36B-92BD4186C3A8}" dt="2022-09-15T06:42:13.465" v="533" actId="1076"/>
          <ac:spMkLst>
            <pc:docMk/>
            <pc:sldMk cId="1185947227" sldId="258"/>
            <ac:spMk id="9" creationId="{E5D70385-13D2-E75E-7265-A9A02D54042D}"/>
          </ac:spMkLst>
        </pc:spChg>
        <pc:spChg chg="add mod">
          <ac:chgData name="Nguyen Tu" userId="1f16b1f899ac63cc" providerId="LiveId" clId="{D7539039-008C-4DB3-B36B-92BD4186C3A8}" dt="2022-09-15T06:47:14.935" v="602" actId="20577"/>
          <ac:spMkLst>
            <pc:docMk/>
            <pc:sldMk cId="1185947227" sldId="258"/>
            <ac:spMk id="11" creationId="{1EC28403-D956-3A14-695D-BE89F01B12F7}"/>
          </ac:spMkLst>
        </pc:spChg>
        <pc:spChg chg="add del mod">
          <ac:chgData name="Nguyen Tu" userId="1f16b1f899ac63cc" providerId="LiveId" clId="{D7539039-008C-4DB3-B36B-92BD4186C3A8}" dt="2022-09-15T06:45:07.177" v="555" actId="478"/>
          <ac:spMkLst>
            <pc:docMk/>
            <pc:sldMk cId="1185947227" sldId="258"/>
            <ac:spMk id="13" creationId="{5D4AAA13-BD3A-A1FD-79B1-1E98AD07E68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046" y="7003597"/>
            <a:ext cx="25727184" cy="14898735"/>
          </a:xfrm>
        </p:spPr>
        <p:txBody>
          <a:bodyPr anchor="b"/>
          <a:lstStyle>
            <a:lvl1pPr algn="ctr"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410" y="22476884"/>
            <a:ext cx="22700456" cy="10332032"/>
          </a:xfrm>
        </p:spPr>
        <p:txBody>
          <a:bodyPr/>
          <a:lstStyle>
            <a:lvl1pPr marL="0" indent="0" algn="ctr">
              <a:buNone/>
              <a:defRPr sz="7944"/>
            </a:lvl1pPr>
            <a:lvl2pPr marL="1513378" indent="0" algn="ctr">
              <a:buNone/>
              <a:defRPr sz="6620"/>
            </a:lvl2pPr>
            <a:lvl3pPr marL="3026755" indent="0" algn="ctr">
              <a:buNone/>
              <a:defRPr sz="5958"/>
            </a:lvl3pPr>
            <a:lvl4pPr marL="4540133" indent="0" algn="ctr">
              <a:buNone/>
              <a:defRPr sz="5296"/>
            </a:lvl4pPr>
            <a:lvl5pPr marL="6053511" indent="0" algn="ctr">
              <a:buNone/>
              <a:defRPr sz="5296"/>
            </a:lvl5pPr>
            <a:lvl6pPr marL="7566889" indent="0" algn="ctr">
              <a:buNone/>
              <a:defRPr sz="5296"/>
            </a:lvl6pPr>
            <a:lvl7pPr marL="9080266" indent="0" algn="ctr">
              <a:buNone/>
              <a:defRPr sz="5296"/>
            </a:lvl7pPr>
            <a:lvl8pPr marL="10593644" indent="0" algn="ctr">
              <a:buNone/>
              <a:defRPr sz="5296"/>
            </a:lvl8pPr>
            <a:lvl9pPr marL="12107022" indent="0" algn="ctr">
              <a:buNone/>
              <a:defRPr sz="529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35F0-452A-442B-B80C-9BAA53940A78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5EE9-F4FC-4970-AB86-59172BAA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54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35F0-452A-442B-B80C-9BAA53940A78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5EE9-F4FC-4970-AB86-59172BAA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842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0020" y="2278397"/>
            <a:ext cx="6526381" cy="362661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0877" y="2278397"/>
            <a:ext cx="19200803" cy="3626613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35F0-452A-442B-B80C-9BAA53940A78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5EE9-F4FC-4970-AB86-59172BAA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78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35F0-452A-442B-B80C-9BAA53940A78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5EE9-F4FC-4970-AB86-59172BAA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185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112" y="10668854"/>
            <a:ext cx="26105525" cy="17801211"/>
          </a:xfrm>
        </p:spPr>
        <p:txBody>
          <a:bodyPr anchor="b"/>
          <a:lstStyle>
            <a:lvl1pPr>
              <a:defRPr sz="1986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112" y="28638472"/>
            <a:ext cx="26105525" cy="9361236"/>
          </a:xfrm>
        </p:spPr>
        <p:txBody>
          <a:bodyPr/>
          <a:lstStyle>
            <a:lvl1pPr marL="0" indent="0">
              <a:buNone/>
              <a:defRPr sz="7944">
                <a:solidFill>
                  <a:schemeClr val="tx1"/>
                </a:solidFill>
              </a:defRPr>
            </a:lvl1pPr>
            <a:lvl2pPr marL="1513378" indent="0">
              <a:buNone/>
              <a:defRPr sz="6620">
                <a:solidFill>
                  <a:schemeClr val="tx1">
                    <a:tint val="75000"/>
                  </a:schemeClr>
                </a:solidFill>
              </a:defRPr>
            </a:lvl2pPr>
            <a:lvl3pPr marL="3026755" indent="0">
              <a:buNone/>
              <a:defRPr sz="5958">
                <a:solidFill>
                  <a:schemeClr val="tx1">
                    <a:tint val="75000"/>
                  </a:schemeClr>
                </a:solidFill>
              </a:defRPr>
            </a:lvl3pPr>
            <a:lvl4pPr marL="4540133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4pPr>
            <a:lvl5pPr marL="6053511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5pPr>
            <a:lvl6pPr marL="7566889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6pPr>
            <a:lvl7pPr marL="9080266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7pPr>
            <a:lvl8pPr marL="10593644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8pPr>
            <a:lvl9pPr marL="12107022" indent="0">
              <a:buNone/>
              <a:defRPr sz="52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35F0-452A-442B-B80C-9BAA53940A78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5EE9-F4FC-4970-AB86-59172BAA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120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0875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2808" y="11391985"/>
            <a:ext cx="12863592" cy="271525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35F0-452A-442B-B80C-9BAA53940A78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5EE9-F4FC-4970-AB86-59172BAA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561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278406"/>
            <a:ext cx="26105525" cy="8271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4821" y="10490535"/>
            <a:ext cx="1280447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4821" y="15631784"/>
            <a:ext cx="12804474" cy="2299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2810" y="10490535"/>
            <a:ext cx="12867534" cy="5141249"/>
          </a:xfrm>
        </p:spPr>
        <p:txBody>
          <a:bodyPr anchor="b"/>
          <a:lstStyle>
            <a:lvl1pPr marL="0" indent="0">
              <a:buNone/>
              <a:defRPr sz="7944" b="1"/>
            </a:lvl1pPr>
            <a:lvl2pPr marL="1513378" indent="0">
              <a:buNone/>
              <a:defRPr sz="6620" b="1"/>
            </a:lvl2pPr>
            <a:lvl3pPr marL="3026755" indent="0">
              <a:buNone/>
              <a:defRPr sz="5958" b="1"/>
            </a:lvl3pPr>
            <a:lvl4pPr marL="4540133" indent="0">
              <a:buNone/>
              <a:defRPr sz="5296" b="1"/>
            </a:lvl4pPr>
            <a:lvl5pPr marL="6053511" indent="0">
              <a:buNone/>
              <a:defRPr sz="5296" b="1"/>
            </a:lvl5pPr>
            <a:lvl6pPr marL="7566889" indent="0">
              <a:buNone/>
              <a:defRPr sz="5296" b="1"/>
            </a:lvl6pPr>
            <a:lvl7pPr marL="9080266" indent="0">
              <a:buNone/>
              <a:defRPr sz="5296" b="1"/>
            </a:lvl7pPr>
            <a:lvl8pPr marL="10593644" indent="0">
              <a:buNone/>
              <a:defRPr sz="5296" b="1"/>
            </a:lvl8pPr>
            <a:lvl9pPr marL="12107022" indent="0">
              <a:buNone/>
              <a:defRPr sz="529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2810" y="15631784"/>
            <a:ext cx="12867534" cy="2299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35F0-452A-442B-B80C-9BAA53940A78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5EE9-F4FC-4970-AB86-59172BAA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33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35F0-452A-442B-B80C-9BAA53940A78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5EE9-F4FC-4970-AB86-59172BAA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56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35F0-452A-442B-B80C-9BAA53940A78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5EE9-F4FC-4970-AB86-59172BAA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5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7534" y="6161587"/>
            <a:ext cx="15322808" cy="30411646"/>
          </a:xfrm>
        </p:spPr>
        <p:txBody>
          <a:bodyPr/>
          <a:lstStyle>
            <a:lvl1pPr>
              <a:defRPr sz="10592"/>
            </a:lvl1pPr>
            <a:lvl2pPr>
              <a:defRPr sz="9268"/>
            </a:lvl2pPr>
            <a:lvl3pPr>
              <a:defRPr sz="7944"/>
            </a:lvl3pPr>
            <a:lvl4pPr>
              <a:defRPr sz="6620"/>
            </a:lvl4pPr>
            <a:lvl5pPr>
              <a:defRPr sz="6620"/>
            </a:lvl5pPr>
            <a:lvl6pPr>
              <a:defRPr sz="6620"/>
            </a:lvl6pPr>
            <a:lvl7pPr>
              <a:defRPr sz="6620"/>
            </a:lvl7pPr>
            <a:lvl8pPr>
              <a:defRPr sz="6620"/>
            </a:lvl8pPr>
            <a:lvl9pPr>
              <a:defRPr sz="66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35F0-452A-442B-B80C-9BAA53940A78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5EE9-F4FC-4970-AB86-59172BAA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925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4817" y="2852949"/>
            <a:ext cx="9761984" cy="9985322"/>
          </a:xfrm>
        </p:spPr>
        <p:txBody>
          <a:bodyPr anchor="b"/>
          <a:lstStyle>
            <a:lvl1pPr>
              <a:defRPr sz="1059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67534" y="6161587"/>
            <a:ext cx="15322808" cy="30411646"/>
          </a:xfrm>
        </p:spPr>
        <p:txBody>
          <a:bodyPr anchor="t"/>
          <a:lstStyle>
            <a:lvl1pPr marL="0" indent="0">
              <a:buNone/>
              <a:defRPr sz="10592"/>
            </a:lvl1pPr>
            <a:lvl2pPr marL="1513378" indent="0">
              <a:buNone/>
              <a:defRPr sz="9268"/>
            </a:lvl2pPr>
            <a:lvl3pPr marL="3026755" indent="0">
              <a:buNone/>
              <a:defRPr sz="7944"/>
            </a:lvl3pPr>
            <a:lvl4pPr marL="4540133" indent="0">
              <a:buNone/>
              <a:defRPr sz="6620"/>
            </a:lvl4pPr>
            <a:lvl5pPr marL="6053511" indent="0">
              <a:buNone/>
              <a:defRPr sz="6620"/>
            </a:lvl5pPr>
            <a:lvl6pPr marL="7566889" indent="0">
              <a:buNone/>
              <a:defRPr sz="6620"/>
            </a:lvl6pPr>
            <a:lvl7pPr marL="9080266" indent="0">
              <a:buNone/>
              <a:defRPr sz="6620"/>
            </a:lvl7pPr>
            <a:lvl8pPr marL="10593644" indent="0">
              <a:buNone/>
              <a:defRPr sz="6620"/>
            </a:lvl8pPr>
            <a:lvl9pPr marL="12107022" indent="0">
              <a:buNone/>
              <a:defRPr sz="66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4817" y="12838271"/>
            <a:ext cx="9761984" cy="23784486"/>
          </a:xfrm>
        </p:spPr>
        <p:txBody>
          <a:bodyPr/>
          <a:lstStyle>
            <a:lvl1pPr marL="0" indent="0">
              <a:buNone/>
              <a:defRPr sz="5296"/>
            </a:lvl1pPr>
            <a:lvl2pPr marL="1513378" indent="0">
              <a:buNone/>
              <a:defRPr sz="4634"/>
            </a:lvl2pPr>
            <a:lvl3pPr marL="3026755" indent="0">
              <a:buNone/>
              <a:defRPr sz="3972"/>
            </a:lvl3pPr>
            <a:lvl4pPr marL="4540133" indent="0">
              <a:buNone/>
              <a:defRPr sz="3310"/>
            </a:lvl4pPr>
            <a:lvl5pPr marL="6053511" indent="0">
              <a:buNone/>
              <a:defRPr sz="3310"/>
            </a:lvl5pPr>
            <a:lvl6pPr marL="7566889" indent="0">
              <a:buNone/>
              <a:defRPr sz="3310"/>
            </a:lvl6pPr>
            <a:lvl7pPr marL="9080266" indent="0">
              <a:buNone/>
              <a:defRPr sz="3310"/>
            </a:lvl7pPr>
            <a:lvl8pPr marL="10593644" indent="0">
              <a:buNone/>
              <a:defRPr sz="3310"/>
            </a:lvl8pPr>
            <a:lvl9pPr marL="12107022" indent="0">
              <a:buNone/>
              <a:defRPr sz="33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35F0-452A-442B-B80C-9BAA53940A78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75EE9-F4FC-4970-AB86-59172BAA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3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B35F0-452A-442B-B80C-9BAA53940A78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75EE9-F4FC-4970-AB86-59172BAA9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26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/>
          <a:stretch>
            <a:fillRect l="1000" r="1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71855631-9C4B-CD93-3C69-E4CFC45D81E4}"/>
              </a:ext>
            </a:extLst>
          </p:cNvPr>
          <p:cNvSpPr txBox="1"/>
          <p:nvPr/>
        </p:nvSpPr>
        <p:spPr>
          <a:xfrm>
            <a:off x="717550" y="1447848"/>
            <a:ext cx="289052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</a:p>
          <a:p>
            <a:pPr algn="ctr"/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Presenting Author*</a:t>
            </a:r>
            <a:r>
              <a:rPr lang="en-US" sz="2400" b="1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Other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Authors</a:t>
            </a:r>
            <a:r>
              <a:rPr lang="en-US" sz="2400" b="1" baseline="30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ctr">
              <a:buAutoNum type="alphaLcParenR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Name, Institute name, Institute addresses</a:t>
            </a:r>
          </a:p>
          <a:p>
            <a:pPr marL="457200" indent="-457200" algn="ctr">
              <a:buFontTx/>
              <a:buAutoNum type="alphaLcParenR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Department Name, Institute name, Institute addresses</a:t>
            </a:r>
          </a:p>
          <a:p>
            <a:pPr algn="ctr"/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E-mail: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="" xmlns:a16="http://schemas.microsoft.com/office/drawing/2014/main" id="{E5D70385-13D2-E75E-7265-A9A02D54042D}"/>
              </a:ext>
            </a:extLst>
          </p:cNvPr>
          <p:cNvSpPr/>
          <p:nvPr/>
        </p:nvSpPr>
        <p:spPr>
          <a:xfrm>
            <a:off x="370501" y="243150"/>
            <a:ext cx="3749675" cy="1116735"/>
          </a:xfrm>
          <a:prstGeom prst="roundRect">
            <a:avLst>
              <a:gd name="adj" fmla="val 22989"/>
            </a:avLst>
          </a:prstGeom>
          <a:solidFill>
            <a:schemeClr val="bg1"/>
          </a:solidFill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Poster Code</a:t>
            </a:r>
            <a:endParaRPr lang="en-US" sz="4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1EC28403-D956-3A14-695D-BE89F01B12F7}"/>
              </a:ext>
            </a:extLst>
          </p:cNvPr>
          <p:cNvSpPr txBox="1"/>
          <p:nvPr/>
        </p:nvSpPr>
        <p:spPr>
          <a:xfrm>
            <a:off x="370501" y="4279392"/>
            <a:ext cx="2952627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Abstract:</a:t>
            </a:r>
            <a:endParaRPr lang="en-US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5947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</TotalTime>
  <Words>29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MS Mincho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Tu</dc:creator>
  <cp:lastModifiedBy>Admin</cp:lastModifiedBy>
  <cp:revision>3</cp:revision>
  <dcterms:created xsi:type="dcterms:W3CDTF">2022-09-15T04:47:20Z</dcterms:created>
  <dcterms:modified xsi:type="dcterms:W3CDTF">2022-09-15T08:05:02Z</dcterms:modified>
</cp:coreProperties>
</file>