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42803763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5">
          <p15:clr>
            <a:srgbClr val="A4A3A4"/>
          </p15:clr>
        </p15:guide>
        <p15:guide id="2" pos="134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247" autoAdjust="0"/>
  </p:normalViewPr>
  <p:slideViewPr>
    <p:cSldViewPr snapToGrid="0">
      <p:cViewPr varScale="1">
        <p:scale>
          <a:sx n="25" d="100"/>
          <a:sy n="25" d="100"/>
        </p:scale>
        <p:origin x="1428" y="168"/>
      </p:cViewPr>
      <p:guideLst>
        <p:guide orient="horz" pos="9535"/>
        <p:guide pos="134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guyen Tu" userId="1f16b1f899ac63cc" providerId="LiveId" clId="{083977B5-1D5B-4939-861E-CC58931958B0}"/>
    <pc:docChg chg="custSel modSld">
      <pc:chgData name="Nguyen Tu" userId="1f16b1f899ac63cc" providerId="LiveId" clId="{083977B5-1D5B-4939-861E-CC58931958B0}" dt="2024-09-06T02:19:11.748" v="51" actId="20577"/>
      <pc:docMkLst>
        <pc:docMk/>
      </pc:docMkLst>
      <pc:sldChg chg="delSp modSp mod">
        <pc:chgData name="Nguyen Tu" userId="1f16b1f899ac63cc" providerId="LiveId" clId="{083977B5-1D5B-4939-861E-CC58931958B0}" dt="2024-09-06T02:19:11.748" v="51" actId="20577"/>
        <pc:sldMkLst>
          <pc:docMk/>
          <pc:sldMk cId="0" sldId="256"/>
        </pc:sldMkLst>
        <pc:spChg chg="del mod">
          <ac:chgData name="Nguyen Tu" userId="1f16b1f899ac63cc" providerId="LiveId" clId="{083977B5-1D5B-4939-861E-CC58931958B0}" dt="2024-09-06T02:17:21.863" v="10" actId="478"/>
          <ac:spMkLst>
            <pc:docMk/>
            <pc:sldMk cId="0" sldId="256"/>
            <ac:spMk id="2" creationId="{00000000-0000-0000-0000-000000000000}"/>
          </ac:spMkLst>
        </pc:spChg>
        <pc:spChg chg="del">
          <ac:chgData name="Nguyen Tu" userId="1f16b1f899ac63cc" providerId="LiveId" clId="{083977B5-1D5B-4939-861E-CC58931958B0}" dt="2024-09-06T02:17:17.162" v="8" actId="478"/>
          <ac:spMkLst>
            <pc:docMk/>
            <pc:sldMk cId="0" sldId="256"/>
            <ac:spMk id="6" creationId="{00000000-0000-0000-0000-000000000000}"/>
          </ac:spMkLst>
        </pc:spChg>
        <pc:spChg chg="mod">
          <ac:chgData name="Nguyen Tu" userId="1f16b1f899ac63cc" providerId="LiveId" clId="{083977B5-1D5B-4939-861E-CC58931958B0}" dt="2024-09-06T02:19:11.748" v="51" actId="20577"/>
          <ac:spMkLst>
            <pc:docMk/>
            <pc:sldMk cId="0" sldId="256"/>
            <ac:spMk id="7" creationId="{00000000-0000-0000-0000-000000000000}"/>
          </ac:spMkLst>
        </pc:spChg>
        <pc:spChg chg="mod">
          <ac:chgData name="Nguyen Tu" userId="1f16b1f899ac63cc" providerId="LiveId" clId="{083977B5-1D5B-4939-861E-CC58931958B0}" dt="2024-09-06T02:18:53.831" v="29" actId="1076"/>
          <ac:spMkLst>
            <pc:docMk/>
            <pc:sldMk cId="0" sldId="256"/>
            <ac:spMk id="8" creationId="{00000000-0000-0000-0000-000000000000}"/>
          </ac:spMkLst>
        </pc:spChg>
        <pc:spChg chg="mod">
          <ac:chgData name="Nguyen Tu" userId="1f16b1f899ac63cc" providerId="LiveId" clId="{083977B5-1D5B-4939-861E-CC58931958B0}" dt="2024-09-06T02:18:08.923" v="22" actId="1076"/>
          <ac:spMkLst>
            <pc:docMk/>
            <pc:sldMk cId="0" sldId="256"/>
            <ac:spMk id="10" creationId="{00000000-0000-0000-0000-000000000000}"/>
          </ac:spMkLst>
        </pc:spChg>
        <pc:spChg chg="mod">
          <ac:chgData name="Nguyen Tu" userId="1f16b1f899ac63cc" providerId="LiveId" clId="{083977B5-1D5B-4939-861E-CC58931958B0}" dt="2024-09-06T02:18:36.385" v="27" actId="14100"/>
          <ac:spMkLst>
            <pc:docMk/>
            <pc:sldMk cId="0" sldId="256"/>
            <ac:spMk id="11" creationId="{00000000-0000-0000-0000-000000000000}"/>
          </ac:spMkLst>
        </pc:spChg>
        <pc:spChg chg="del">
          <ac:chgData name="Nguyen Tu" userId="1f16b1f899ac63cc" providerId="LiveId" clId="{083977B5-1D5B-4939-861E-CC58931958B0}" dt="2024-09-06T02:17:41.383" v="18" actId="478"/>
          <ac:spMkLst>
            <pc:docMk/>
            <pc:sldMk cId="0" sldId="256"/>
            <ac:spMk id="13" creationId="{00000000-0000-0000-0000-000000000000}"/>
          </ac:spMkLst>
        </pc:spChg>
        <pc:spChg chg="del">
          <ac:chgData name="Nguyen Tu" userId="1f16b1f899ac63cc" providerId="LiveId" clId="{083977B5-1D5B-4939-861E-CC58931958B0}" dt="2024-09-06T02:17:41.383" v="18" actId="478"/>
          <ac:spMkLst>
            <pc:docMk/>
            <pc:sldMk cId="0" sldId="256"/>
            <ac:spMk id="14" creationId="{00000000-0000-0000-0000-000000000000}"/>
          </ac:spMkLst>
        </pc:spChg>
        <pc:spChg chg="del">
          <ac:chgData name="Nguyen Tu" userId="1f16b1f899ac63cc" providerId="LiveId" clId="{083977B5-1D5B-4939-861E-CC58931958B0}" dt="2024-09-06T02:17:41.383" v="18" actId="478"/>
          <ac:spMkLst>
            <pc:docMk/>
            <pc:sldMk cId="0" sldId="256"/>
            <ac:spMk id="15" creationId="{00000000-0000-0000-0000-000000000000}"/>
          </ac:spMkLst>
        </pc:spChg>
        <pc:spChg chg="del mod">
          <ac:chgData name="Nguyen Tu" userId="1f16b1f899ac63cc" providerId="LiveId" clId="{083977B5-1D5B-4939-861E-CC58931958B0}" dt="2024-09-06T02:16:59.309" v="7" actId="478"/>
          <ac:spMkLst>
            <pc:docMk/>
            <pc:sldMk cId="0" sldId="256"/>
            <ac:spMk id="17" creationId="{00000000-0000-0000-0000-000000000000}"/>
          </ac:spMkLst>
        </pc:spChg>
        <pc:spChg chg="del">
          <ac:chgData name="Nguyen Tu" userId="1f16b1f899ac63cc" providerId="LiveId" clId="{083977B5-1D5B-4939-861E-CC58931958B0}" dt="2024-09-06T02:17:41.383" v="18" actId="478"/>
          <ac:spMkLst>
            <pc:docMk/>
            <pc:sldMk cId="0" sldId="256"/>
            <ac:spMk id="27" creationId="{00000000-0000-0000-0000-000000000000}"/>
          </ac:spMkLst>
        </pc:spChg>
        <pc:spChg chg="del">
          <ac:chgData name="Nguyen Tu" userId="1f16b1f899ac63cc" providerId="LiveId" clId="{083977B5-1D5B-4939-861E-CC58931958B0}" dt="2024-09-06T02:17:41.383" v="18" actId="478"/>
          <ac:spMkLst>
            <pc:docMk/>
            <pc:sldMk cId="0" sldId="256"/>
            <ac:spMk id="28" creationId="{00000000-0000-0000-0000-000000000000}"/>
          </ac:spMkLst>
        </pc:spChg>
        <pc:spChg chg="del">
          <ac:chgData name="Nguyen Tu" userId="1f16b1f899ac63cc" providerId="LiveId" clId="{083977B5-1D5B-4939-861E-CC58931958B0}" dt="2024-09-06T02:17:41.383" v="18" actId="478"/>
          <ac:spMkLst>
            <pc:docMk/>
            <pc:sldMk cId="0" sldId="256"/>
            <ac:spMk id="29" creationId="{00000000-0000-0000-0000-000000000000}"/>
          </ac:spMkLst>
        </pc:spChg>
        <pc:grpChg chg="del">
          <ac:chgData name="Nguyen Tu" userId="1f16b1f899ac63cc" providerId="LiveId" clId="{083977B5-1D5B-4939-861E-CC58931958B0}" dt="2024-09-06T02:17:23.931" v="11" actId="478"/>
          <ac:grpSpMkLst>
            <pc:docMk/>
            <pc:sldMk cId="0" sldId="256"/>
            <ac:grpSpMk id="3" creationId="{00000000-0000-0000-0000-000000000000}"/>
          </ac:grpSpMkLst>
        </pc:grpChg>
        <pc:grpChg chg="del">
          <ac:chgData name="Nguyen Tu" userId="1f16b1f899ac63cc" providerId="LiveId" clId="{083977B5-1D5B-4939-861E-CC58931958B0}" dt="2024-09-06T02:17:29.274" v="14" actId="478"/>
          <ac:grpSpMkLst>
            <pc:docMk/>
            <pc:sldMk cId="0" sldId="256"/>
            <ac:grpSpMk id="47" creationId="{00000000-0000-0000-0000-000000000000}"/>
          </ac:grpSpMkLst>
        </pc:grpChg>
        <pc:grpChg chg="del">
          <ac:chgData name="Nguyen Tu" userId="1f16b1f899ac63cc" providerId="LiveId" clId="{083977B5-1D5B-4939-861E-CC58931958B0}" dt="2024-09-06T02:17:25.949" v="12" actId="478"/>
          <ac:grpSpMkLst>
            <pc:docMk/>
            <pc:sldMk cId="0" sldId="256"/>
            <ac:grpSpMk id="48" creationId="{00000000-0000-0000-0000-000000000000}"/>
          </ac:grpSpMkLst>
        </pc:grpChg>
        <pc:grpChg chg="del">
          <ac:chgData name="Nguyen Tu" userId="1f16b1f899ac63cc" providerId="LiveId" clId="{083977B5-1D5B-4939-861E-CC58931958B0}" dt="2024-09-06T02:17:27.677" v="13" actId="478"/>
          <ac:grpSpMkLst>
            <pc:docMk/>
            <pc:sldMk cId="0" sldId="256"/>
            <ac:grpSpMk id="61" creationId="{00000000-0000-0000-0000-000000000000}"/>
          </ac:grpSpMkLst>
        </pc:grpChg>
        <pc:grpChg chg="del">
          <ac:chgData name="Nguyen Tu" userId="1f16b1f899ac63cc" providerId="LiveId" clId="{083977B5-1D5B-4939-861E-CC58931958B0}" dt="2024-09-06T02:17:31.919" v="15" actId="478"/>
          <ac:grpSpMkLst>
            <pc:docMk/>
            <pc:sldMk cId="0" sldId="256"/>
            <ac:grpSpMk id="67" creationId="{00000000-0000-0000-0000-000000000000}"/>
          </ac:grpSpMkLst>
        </pc:grpChg>
        <pc:graphicFrameChg chg="del modGraphic">
          <ac:chgData name="Nguyen Tu" userId="1f16b1f899ac63cc" providerId="LiveId" clId="{083977B5-1D5B-4939-861E-CC58931958B0}" dt="2024-09-06T02:17:36.734" v="17" actId="478"/>
          <ac:graphicFrameMkLst>
            <pc:docMk/>
            <pc:sldMk cId="0" sldId="256"/>
            <ac:graphicFrameMk id="78" creationId="{00000000-0000-0000-0000-000000000000}"/>
          </ac:graphicFrameMkLst>
        </pc:graphicFrameChg>
        <pc:picChg chg="mod">
          <ac:chgData name="Nguyen Tu" userId="1f16b1f899ac63cc" providerId="LiveId" clId="{083977B5-1D5B-4939-861E-CC58931958B0}" dt="2024-09-06T02:17:58.222" v="19" actId="34136"/>
          <ac:picMkLst>
            <pc:docMk/>
            <pc:sldMk cId="0" sldId="256"/>
            <ac:picMk id="1028" creationId="{00000000-0000-0000-0000-000000000000}"/>
          </ac:picMkLst>
        </pc:picChg>
        <pc:picChg chg="mod">
          <ac:chgData name="Nguyen Tu" userId="1f16b1f899ac63cc" providerId="LiveId" clId="{083977B5-1D5B-4939-861E-CC58931958B0}" dt="2024-09-06T02:17:58.222" v="19" actId="34136"/>
          <ac:picMkLst>
            <pc:docMk/>
            <pc:sldMk cId="0" sldId="256"/>
            <ac:picMk id="1030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B4CDFE-307D-4832-ACC8-1AA9B297294E}" type="datetimeFigureOut">
              <a:rPr lang="en-US" smtClean="0"/>
              <a:pPr/>
              <a:t>9/6/2024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143000"/>
            <a:ext cx="43624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82914-4CAB-4A65-B823-6B1BB9EB4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Poster</a:t>
            </a:r>
            <a:r>
              <a:rPr lang="en-US" baseline="0" dirty="0"/>
              <a:t> code</a:t>
            </a:r>
            <a:r>
              <a:rPr lang="en-US" dirty="0"/>
              <a:t>: ordinal number of poster in “Abstract and Program”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382914-4CAB-4A65-B823-6B1BB9EB49B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0282" y="4954765"/>
            <a:ext cx="36383199" cy="10540259"/>
          </a:xfrm>
        </p:spPr>
        <p:txBody>
          <a:bodyPr anchor="b"/>
          <a:lstStyle>
            <a:lvl1pPr algn="ctr">
              <a:defRPr sz="264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50471" y="15901497"/>
            <a:ext cx="32102822" cy="7309499"/>
          </a:xfrm>
        </p:spPr>
        <p:txBody>
          <a:bodyPr/>
          <a:lstStyle>
            <a:lvl1pPr marL="0" indent="0" algn="ctr">
              <a:buNone/>
              <a:defRPr sz="10595"/>
            </a:lvl1pPr>
            <a:lvl2pPr marL="2018665" indent="0" algn="ctr">
              <a:buNone/>
              <a:defRPr sz="8830"/>
            </a:lvl2pPr>
            <a:lvl3pPr marL="4036695" indent="0" algn="ctr">
              <a:buNone/>
              <a:defRPr sz="7945"/>
            </a:lvl3pPr>
            <a:lvl4pPr marL="6055360" indent="0" algn="ctr">
              <a:buNone/>
              <a:defRPr sz="7065"/>
            </a:lvl4pPr>
            <a:lvl5pPr marL="8073390" indent="0" algn="ctr">
              <a:buNone/>
              <a:defRPr sz="7065"/>
            </a:lvl5pPr>
            <a:lvl6pPr marL="10092055" indent="0" algn="ctr">
              <a:buNone/>
              <a:defRPr sz="7065"/>
            </a:lvl6pPr>
            <a:lvl7pPr marL="12110085" indent="0" algn="ctr">
              <a:buNone/>
              <a:defRPr sz="7065"/>
            </a:lvl7pPr>
            <a:lvl8pPr marL="14128750" indent="0" algn="ctr">
              <a:buNone/>
              <a:defRPr sz="7065"/>
            </a:lvl8pPr>
            <a:lvl9pPr marL="16146780" indent="0" algn="ctr">
              <a:buNone/>
              <a:defRPr sz="706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71351-AB88-4726-8421-3DF895110568}" type="datetimeFigureOut">
              <a:rPr lang="en-US" smtClean="0"/>
              <a:pPr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DB3B-0956-411E-B8CD-DD7B5F9BF9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71351-AB88-4726-8421-3DF895110568}" type="datetimeFigureOut">
              <a:rPr lang="en-US" smtClean="0"/>
              <a:pPr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DB3B-0956-411E-B8CD-DD7B5F9BF9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631445" y="1611875"/>
            <a:ext cx="9229561" cy="256568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42761" y="1611875"/>
            <a:ext cx="27153637" cy="256568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71351-AB88-4726-8421-3DF895110568}" type="datetimeFigureOut">
              <a:rPr lang="en-US" smtClean="0"/>
              <a:pPr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DB3B-0956-411E-B8CD-DD7B5F9BF9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71351-AB88-4726-8421-3DF895110568}" type="datetimeFigureOut">
              <a:rPr lang="en-US" smtClean="0"/>
              <a:pPr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DB3B-0956-411E-B8CD-DD7B5F9BF9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0467" y="7547788"/>
            <a:ext cx="36918246" cy="12593645"/>
          </a:xfrm>
        </p:spPr>
        <p:txBody>
          <a:bodyPr anchor="b"/>
          <a:lstStyle>
            <a:lvl1pPr>
              <a:defRPr sz="264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20467" y="20260574"/>
            <a:ext cx="36918246" cy="6622701"/>
          </a:xfrm>
        </p:spPr>
        <p:txBody>
          <a:bodyPr/>
          <a:lstStyle>
            <a:lvl1pPr marL="0" indent="0">
              <a:buNone/>
              <a:defRPr sz="10595">
                <a:solidFill>
                  <a:schemeClr val="tx1"/>
                </a:solidFill>
              </a:defRPr>
            </a:lvl1pPr>
            <a:lvl2pPr marL="2018665" indent="0">
              <a:buNone/>
              <a:defRPr sz="8830">
                <a:solidFill>
                  <a:schemeClr val="tx1">
                    <a:tint val="75000"/>
                  </a:schemeClr>
                </a:solidFill>
              </a:defRPr>
            </a:lvl2pPr>
            <a:lvl3pPr marL="4036695" indent="0">
              <a:buNone/>
              <a:defRPr sz="7945">
                <a:solidFill>
                  <a:schemeClr val="tx1">
                    <a:tint val="75000"/>
                  </a:schemeClr>
                </a:solidFill>
              </a:defRPr>
            </a:lvl3pPr>
            <a:lvl4pPr marL="6055360" indent="0">
              <a:buNone/>
              <a:defRPr sz="7065">
                <a:solidFill>
                  <a:schemeClr val="tx1">
                    <a:tint val="75000"/>
                  </a:schemeClr>
                </a:solidFill>
              </a:defRPr>
            </a:lvl4pPr>
            <a:lvl5pPr marL="8073390" indent="0">
              <a:buNone/>
              <a:defRPr sz="7065">
                <a:solidFill>
                  <a:schemeClr val="tx1">
                    <a:tint val="75000"/>
                  </a:schemeClr>
                </a:solidFill>
              </a:defRPr>
            </a:lvl5pPr>
            <a:lvl6pPr marL="10092055" indent="0">
              <a:buNone/>
              <a:defRPr sz="7065">
                <a:solidFill>
                  <a:schemeClr val="tx1">
                    <a:tint val="75000"/>
                  </a:schemeClr>
                </a:solidFill>
              </a:defRPr>
            </a:lvl6pPr>
            <a:lvl7pPr marL="12110085" indent="0">
              <a:buNone/>
              <a:defRPr sz="7065">
                <a:solidFill>
                  <a:schemeClr val="tx1">
                    <a:tint val="75000"/>
                  </a:schemeClr>
                </a:solidFill>
              </a:defRPr>
            </a:lvl7pPr>
            <a:lvl8pPr marL="14128750" indent="0">
              <a:buNone/>
              <a:defRPr sz="7065">
                <a:solidFill>
                  <a:schemeClr val="tx1">
                    <a:tint val="75000"/>
                  </a:schemeClr>
                </a:solidFill>
              </a:defRPr>
            </a:lvl8pPr>
            <a:lvl9pPr marL="16146780" indent="0">
              <a:buNone/>
              <a:defRPr sz="70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71351-AB88-4726-8421-3DF895110568}" type="datetimeFigureOut">
              <a:rPr lang="en-US" smtClean="0"/>
              <a:pPr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DB3B-0956-411E-B8CD-DD7B5F9BF9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42759" y="8059374"/>
            <a:ext cx="18191599" cy="19209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669405" y="8059374"/>
            <a:ext cx="18191599" cy="19209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71351-AB88-4726-8421-3DF895110568}" type="datetimeFigureOut">
              <a:rPr lang="en-US" smtClean="0"/>
              <a:pPr/>
              <a:t>9/6/2024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DB3B-0956-411E-B8CD-DD7B5F9BF9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1611882"/>
            <a:ext cx="36918246" cy="58518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8339" y="7421634"/>
            <a:ext cx="18107995" cy="3637228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665" indent="0">
              <a:buNone/>
              <a:defRPr sz="8830" b="1"/>
            </a:lvl2pPr>
            <a:lvl3pPr marL="4036695" indent="0">
              <a:buNone/>
              <a:defRPr sz="7945" b="1"/>
            </a:lvl3pPr>
            <a:lvl4pPr marL="6055360" indent="0">
              <a:buNone/>
              <a:defRPr sz="7065" b="1"/>
            </a:lvl4pPr>
            <a:lvl5pPr marL="8073390" indent="0">
              <a:buNone/>
              <a:defRPr sz="7065" b="1"/>
            </a:lvl5pPr>
            <a:lvl6pPr marL="10092055" indent="0">
              <a:buNone/>
              <a:defRPr sz="7065" b="1"/>
            </a:lvl6pPr>
            <a:lvl7pPr marL="12110085" indent="0">
              <a:buNone/>
              <a:defRPr sz="7065" b="1"/>
            </a:lvl7pPr>
            <a:lvl8pPr marL="14128750" indent="0">
              <a:buNone/>
              <a:defRPr sz="7065" b="1"/>
            </a:lvl8pPr>
            <a:lvl9pPr marL="16146780" indent="0">
              <a:buNone/>
              <a:defRPr sz="706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48339" y="11058863"/>
            <a:ext cx="18107995" cy="162659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669408" y="7421634"/>
            <a:ext cx="18197174" cy="3637228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665" indent="0">
              <a:buNone/>
              <a:defRPr sz="8830" b="1"/>
            </a:lvl2pPr>
            <a:lvl3pPr marL="4036695" indent="0">
              <a:buNone/>
              <a:defRPr sz="7945" b="1"/>
            </a:lvl3pPr>
            <a:lvl4pPr marL="6055360" indent="0">
              <a:buNone/>
              <a:defRPr sz="7065" b="1"/>
            </a:lvl4pPr>
            <a:lvl5pPr marL="8073390" indent="0">
              <a:buNone/>
              <a:defRPr sz="7065" b="1"/>
            </a:lvl5pPr>
            <a:lvl6pPr marL="10092055" indent="0">
              <a:buNone/>
              <a:defRPr sz="7065" b="1"/>
            </a:lvl6pPr>
            <a:lvl7pPr marL="12110085" indent="0">
              <a:buNone/>
              <a:defRPr sz="7065" b="1"/>
            </a:lvl7pPr>
            <a:lvl8pPr marL="14128750" indent="0">
              <a:buNone/>
              <a:defRPr sz="7065" b="1"/>
            </a:lvl8pPr>
            <a:lvl9pPr marL="16146780" indent="0">
              <a:buNone/>
              <a:defRPr sz="706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669408" y="11058863"/>
            <a:ext cx="18197174" cy="162659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71351-AB88-4726-8421-3DF895110568}" type="datetimeFigureOut">
              <a:rPr lang="en-US" smtClean="0"/>
              <a:pPr/>
              <a:t>9/6/2024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DB3B-0956-411E-B8CD-DD7B5F9BF9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71351-AB88-4726-8421-3DF895110568}" type="datetimeFigureOut">
              <a:rPr lang="en-US" smtClean="0"/>
              <a:pPr/>
              <a:t>9/6/2024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DB3B-0956-411E-B8CD-DD7B5F9BF9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71351-AB88-4726-8421-3DF895110568}" type="datetimeFigureOut">
              <a:rPr lang="en-US" smtClean="0"/>
              <a:pPr/>
              <a:t>9/6/2024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DB3B-0956-411E-B8CD-DD7B5F9BF9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8348"/>
            <a:ext cx="13805328" cy="7064216"/>
          </a:xfrm>
        </p:spPr>
        <p:txBody>
          <a:bodyPr anchor="b"/>
          <a:lstStyle>
            <a:lvl1pPr>
              <a:defRPr sz="1412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97174" y="4359077"/>
            <a:ext cx="21669405" cy="21515024"/>
          </a:xfrm>
        </p:spPr>
        <p:txBody>
          <a:bodyPr/>
          <a:lstStyle>
            <a:lvl1pPr>
              <a:defRPr sz="14125"/>
            </a:lvl1pPr>
            <a:lvl2pPr>
              <a:defRPr sz="12360"/>
            </a:lvl2pPr>
            <a:lvl3pPr>
              <a:defRPr sz="10595"/>
            </a:lvl3pPr>
            <a:lvl4pPr>
              <a:defRPr sz="8830"/>
            </a:lvl4pPr>
            <a:lvl5pPr>
              <a:defRPr sz="8830"/>
            </a:lvl5pPr>
            <a:lvl6pPr>
              <a:defRPr sz="8830"/>
            </a:lvl6pPr>
            <a:lvl7pPr>
              <a:defRPr sz="8830"/>
            </a:lvl7pPr>
            <a:lvl8pPr>
              <a:defRPr sz="8830"/>
            </a:lvl8pPr>
            <a:lvl9pPr>
              <a:defRPr sz="883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82564"/>
            <a:ext cx="13805328" cy="16826573"/>
          </a:xfrm>
        </p:spPr>
        <p:txBody>
          <a:bodyPr/>
          <a:lstStyle>
            <a:lvl1pPr marL="0" indent="0">
              <a:buNone/>
              <a:defRPr sz="7065"/>
            </a:lvl1pPr>
            <a:lvl2pPr marL="2018665" indent="0">
              <a:buNone/>
              <a:defRPr sz="6180"/>
            </a:lvl2pPr>
            <a:lvl3pPr marL="4036695" indent="0">
              <a:buNone/>
              <a:defRPr sz="5300"/>
            </a:lvl3pPr>
            <a:lvl4pPr marL="6055360" indent="0">
              <a:buNone/>
              <a:defRPr sz="4415"/>
            </a:lvl4pPr>
            <a:lvl5pPr marL="8073390" indent="0">
              <a:buNone/>
              <a:defRPr sz="4415"/>
            </a:lvl5pPr>
            <a:lvl6pPr marL="10092055" indent="0">
              <a:buNone/>
              <a:defRPr sz="4415"/>
            </a:lvl6pPr>
            <a:lvl7pPr marL="12110085" indent="0">
              <a:buNone/>
              <a:defRPr sz="4415"/>
            </a:lvl7pPr>
            <a:lvl8pPr marL="14128750" indent="0">
              <a:buNone/>
              <a:defRPr sz="4415"/>
            </a:lvl8pPr>
            <a:lvl9pPr marL="16146780" indent="0">
              <a:buNone/>
              <a:defRPr sz="441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71351-AB88-4726-8421-3DF895110568}" type="datetimeFigureOut">
              <a:rPr lang="en-US" smtClean="0"/>
              <a:pPr/>
              <a:t>9/6/2024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DB3B-0956-411E-B8CD-DD7B5F9BF9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8348"/>
            <a:ext cx="13805328" cy="7064216"/>
          </a:xfrm>
        </p:spPr>
        <p:txBody>
          <a:bodyPr anchor="b"/>
          <a:lstStyle>
            <a:lvl1pPr>
              <a:defRPr sz="1412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197174" y="4359077"/>
            <a:ext cx="21669405" cy="21515024"/>
          </a:xfrm>
        </p:spPr>
        <p:txBody>
          <a:bodyPr anchor="t"/>
          <a:lstStyle>
            <a:lvl1pPr marL="0" indent="0">
              <a:buNone/>
              <a:defRPr sz="14125"/>
            </a:lvl1pPr>
            <a:lvl2pPr marL="2018665" indent="0">
              <a:buNone/>
              <a:defRPr sz="12360"/>
            </a:lvl2pPr>
            <a:lvl3pPr marL="4036695" indent="0">
              <a:buNone/>
              <a:defRPr sz="10595"/>
            </a:lvl3pPr>
            <a:lvl4pPr marL="6055360" indent="0">
              <a:buNone/>
              <a:defRPr sz="8830"/>
            </a:lvl4pPr>
            <a:lvl5pPr marL="8073390" indent="0">
              <a:buNone/>
              <a:defRPr sz="8830"/>
            </a:lvl5pPr>
            <a:lvl6pPr marL="10092055" indent="0">
              <a:buNone/>
              <a:defRPr sz="8830"/>
            </a:lvl6pPr>
            <a:lvl7pPr marL="12110085" indent="0">
              <a:buNone/>
              <a:defRPr sz="8830"/>
            </a:lvl7pPr>
            <a:lvl8pPr marL="14128750" indent="0">
              <a:buNone/>
              <a:defRPr sz="8830"/>
            </a:lvl8pPr>
            <a:lvl9pPr marL="16146780" indent="0">
              <a:buNone/>
              <a:defRPr sz="883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82564"/>
            <a:ext cx="13805328" cy="16826573"/>
          </a:xfrm>
        </p:spPr>
        <p:txBody>
          <a:bodyPr/>
          <a:lstStyle>
            <a:lvl1pPr marL="0" indent="0">
              <a:buNone/>
              <a:defRPr sz="7065"/>
            </a:lvl1pPr>
            <a:lvl2pPr marL="2018665" indent="0">
              <a:buNone/>
              <a:defRPr sz="6180"/>
            </a:lvl2pPr>
            <a:lvl3pPr marL="4036695" indent="0">
              <a:buNone/>
              <a:defRPr sz="5300"/>
            </a:lvl3pPr>
            <a:lvl4pPr marL="6055360" indent="0">
              <a:buNone/>
              <a:defRPr sz="4415"/>
            </a:lvl4pPr>
            <a:lvl5pPr marL="8073390" indent="0">
              <a:buNone/>
              <a:defRPr sz="4415"/>
            </a:lvl5pPr>
            <a:lvl6pPr marL="10092055" indent="0">
              <a:buNone/>
              <a:defRPr sz="4415"/>
            </a:lvl6pPr>
            <a:lvl7pPr marL="12110085" indent="0">
              <a:buNone/>
              <a:defRPr sz="4415"/>
            </a:lvl7pPr>
            <a:lvl8pPr marL="14128750" indent="0">
              <a:buNone/>
              <a:defRPr sz="4415"/>
            </a:lvl8pPr>
            <a:lvl9pPr marL="16146780" indent="0">
              <a:buNone/>
              <a:defRPr sz="441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71351-AB88-4726-8421-3DF895110568}" type="datetimeFigureOut">
              <a:rPr lang="en-US" smtClean="0"/>
              <a:pPr/>
              <a:t>9/6/2024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DB3B-0956-411E-B8CD-DD7B5F9BF9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42759" y="1611882"/>
            <a:ext cx="36918246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2759" y="8059374"/>
            <a:ext cx="36918246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42759" y="28060644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71351-AB88-4726-8421-3DF895110568}" type="datetimeFigureOut">
              <a:rPr lang="en-US" smtClean="0"/>
              <a:pPr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178747" y="28060644"/>
            <a:ext cx="14446270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230157" y="28060644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BDB3B-0956-411E-B8CD-DD7B5F9BF9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036695" rtl="0" eaLnBrk="1" latinLnBrk="0" hangingPunct="1">
        <a:lnSpc>
          <a:spcPct val="90000"/>
        </a:lnSpc>
        <a:spcBef>
          <a:spcPct val="0"/>
        </a:spcBef>
        <a:buNone/>
        <a:defRPr sz="194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9015" indent="-1009015" algn="l" defTabSz="4036695" rtl="0" eaLnBrk="1" latinLnBrk="0" hangingPunct="1">
        <a:lnSpc>
          <a:spcPct val="90000"/>
        </a:lnSpc>
        <a:spcBef>
          <a:spcPts val="4415"/>
        </a:spcBef>
        <a:buFont typeface="Arial" panose="020B0604020202020204" pitchFamily="34" charset="0"/>
        <a:buChar char="•"/>
        <a:defRPr sz="12360" kern="1200">
          <a:solidFill>
            <a:schemeClr val="tx1"/>
          </a:solidFill>
          <a:latin typeface="+mn-lt"/>
          <a:ea typeface="+mn-ea"/>
          <a:cs typeface="+mn-cs"/>
        </a:defRPr>
      </a:lvl1pPr>
      <a:lvl2pPr marL="3027680" indent="-1009015" algn="l" defTabSz="4036695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10595" kern="1200">
          <a:solidFill>
            <a:schemeClr val="tx1"/>
          </a:solidFill>
          <a:latin typeface="+mn-lt"/>
          <a:ea typeface="+mn-ea"/>
          <a:cs typeface="+mn-cs"/>
        </a:defRPr>
      </a:lvl2pPr>
      <a:lvl3pPr marL="5045710" indent="-1009015" algn="l" defTabSz="4036695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8830" kern="1200">
          <a:solidFill>
            <a:schemeClr val="tx1"/>
          </a:solidFill>
          <a:latin typeface="+mn-lt"/>
          <a:ea typeface="+mn-ea"/>
          <a:cs typeface="+mn-cs"/>
        </a:defRPr>
      </a:lvl3pPr>
      <a:lvl4pPr marL="7064375" indent="-1009015" algn="l" defTabSz="4036695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7945" kern="1200">
          <a:solidFill>
            <a:schemeClr val="tx1"/>
          </a:solidFill>
          <a:latin typeface="+mn-lt"/>
          <a:ea typeface="+mn-ea"/>
          <a:cs typeface="+mn-cs"/>
        </a:defRPr>
      </a:lvl4pPr>
      <a:lvl5pPr marL="9082405" indent="-1009015" algn="l" defTabSz="4036695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7945" kern="1200">
          <a:solidFill>
            <a:schemeClr val="tx1"/>
          </a:solidFill>
          <a:latin typeface="+mn-lt"/>
          <a:ea typeface="+mn-ea"/>
          <a:cs typeface="+mn-cs"/>
        </a:defRPr>
      </a:lvl5pPr>
      <a:lvl6pPr marL="11101070" indent="-1009015" algn="l" defTabSz="4036695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7945" kern="1200">
          <a:solidFill>
            <a:schemeClr val="tx1"/>
          </a:solidFill>
          <a:latin typeface="+mn-lt"/>
          <a:ea typeface="+mn-ea"/>
          <a:cs typeface="+mn-cs"/>
        </a:defRPr>
      </a:lvl6pPr>
      <a:lvl7pPr marL="13119100" indent="-1009015" algn="l" defTabSz="4036695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7945" kern="1200">
          <a:solidFill>
            <a:schemeClr val="tx1"/>
          </a:solidFill>
          <a:latin typeface="+mn-lt"/>
          <a:ea typeface="+mn-ea"/>
          <a:cs typeface="+mn-cs"/>
        </a:defRPr>
      </a:lvl7pPr>
      <a:lvl8pPr marL="15137765" indent="-1009015" algn="l" defTabSz="4036695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7945" kern="1200">
          <a:solidFill>
            <a:schemeClr val="tx1"/>
          </a:solidFill>
          <a:latin typeface="+mn-lt"/>
          <a:ea typeface="+mn-ea"/>
          <a:cs typeface="+mn-cs"/>
        </a:defRPr>
      </a:lvl8pPr>
      <a:lvl9pPr marL="17155795" indent="-1009015" algn="l" defTabSz="4036695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7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6695" rtl="0" eaLnBrk="1" latinLnBrk="0" hangingPunct="1">
        <a:defRPr sz="7945" kern="1200">
          <a:solidFill>
            <a:schemeClr val="tx1"/>
          </a:solidFill>
          <a:latin typeface="+mn-lt"/>
          <a:ea typeface="+mn-ea"/>
          <a:cs typeface="+mn-cs"/>
        </a:defRPr>
      </a:lvl1pPr>
      <a:lvl2pPr marL="2018665" algn="l" defTabSz="4036695" rtl="0" eaLnBrk="1" latinLnBrk="0" hangingPunct="1">
        <a:defRPr sz="7945" kern="1200">
          <a:solidFill>
            <a:schemeClr val="tx1"/>
          </a:solidFill>
          <a:latin typeface="+mn-lt"/>
          <a:ea typeface="+mn-ea"/>
          <a:cs typeface="+mn-cs"/>
        </a:defRPr>
      </a:lvl2pPr>
      <a:lvl3pPr marL="4036695" algn="l" defTabSz="4036695" rtl="0" eaLnBrk="1" latinLnBrk="0" hangingPunct="1">
        <a:defRPr sz="7945" kern="1200">
          <a:solidFill>
            <a:schemeClr val="tx1"/>
          </a:solidFill>
          <a:latin typeface="+mn-lt"/>
          <a:ea typeface="+mn-ea"/>
          <a:cs typeface="+mn-cs"/>
        </a:defRPr>
      </a:lvl3pPr>
      <a:lvl4pPr marL="6055360" algn="l" defTabSz="4036695" rtl="0" eaLnBrk="1" latinLnBrk="0" hangingPunct="1">
        <a:defRPr sz="7945" kern="1200">
          <a:solidFill>
            <a:schemeClr val="tx1"/>
          </a:solidFill>
          <a:latin typeface="+mn-lt"/>
          <a:ea typeface="+mn-ea"/>
          <a:cs typeface="+mn-cs"/>
        </a:defRPr>
      </a:lvl4pPr>
      <a:lvl5pPr marL="8073390" algn="l" defTabSz="4036695" rtl="0" eaLnBrk="1" latinLnBrk="0" hangingPunct="1">
        <a:defRPr sz="7945" kern="1200">
          <a:solidFill>
            <a:schemeClr val="tx1"/>
          </a:solidFill>
          <a:latin typeface="+mn-lt"/>
          <a:ea typeface="+mn-ea"/>
          <a:cs typeface="+mn-cs"/>
        </a:defRPr>
      </a:lvl5pPr>
      <a:lvl6pPr marL="10092055" algn="l" defTabSz="4036695" rtl="0" eaLnBrk="1" latinLnBrk="0" hangingPunct="1">
        <a:defRPr sz="7945" kern="1200">
          <a:solidFill>
            <a:schemeClr val="tx1"/>
          </a:solidFill>
          <a:latin typeface="+mn-lt"/>
          <a:ea typeface="+mn-ea"/>
          <a:cs typeface="+mn-cs"/>
        </a:defRPr>
      </a:lvl6pPr>
      <a:lvl7pPr marL="12110085" algn="l" defTabSz="4036695" rtl="0" eaLnBrk="1" latinLnBrk="0" hangingPunct="1">
        <a:defRPr sz="7945" kern="1200">
          <a:solidFill>
            <a:schemeClr val="tx1"/>
          </a:solidFill>
          <a:latin typeface="+mn-lt"/>
          <a:ea typeface="+mn-ea"/>
          <a:cs typeface="+mn-cs"/>
        </a:defRPr>
      </a:lvl7pPr>
      <a:lvl8pPr marL="14128750" algn="l" defTabSz="4036695" rtl="0" eaLnBrk="1" latinLnBrk="0" hangingPunct="1">
        <a:defRPr sz="7945" kern="1200">
          <a:solidFill>
            <a:schemeClr val="tx1"/>
          </a:solidFill>
          <a:latin typeface="+mn-lt"/>
          <a:ea typeface="+mn-ea"/>
          <a:cs typeface="+mn-cs"/>
        </a:defRPr>
      </a:lvl8pPr>
      <a:lvl9pPr marL="16146780" algn="l" defTabSz="4036695" rtl="0" eaLnBrk="1" latinLnBrk="0" hangingPunct="1">
        <a:defRPr sz="7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/>
          <p:cNvSpPr>
            <a:spLocks/>
          </p:cNvSpPr>
          <p:nvPr/>
        </p:nvSpPr>
        <p:spPr>
          <a:xfrm>
            <a:off x="348344" y="397565"/>
            <a:ext cx="3349012" cy="2006981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>
                <a:solidFill>
                  <a:schemeClr val="bg1"/>
                </a:solidFill>
              </a:rPr>
              <a:t>P-CODE</a:t>
            </a:r>
            <a:endParaRPr lang="en-US" sz="6600" b="1" dirty="0">
              <a:solidFill>
                <a:schemeClr val="bg1"/>
              </a:solidFill>
            </a:endParaRPr>
          </a:p>
        </p:txBody>
      </p:sp>
      <p:sp>
        <p:nvSpPr>
          <p:cNvPr id="10" name="Rectangle: Rounded Corners 9"/>
          <p:cNvSpPr>
            <a:spLocks/>
          </p:cNvSpPr>
          <p:nvPr/>
        </p:nvSpPr>
        <p:spPr>
          <a:xfrm>
            <a:off x="492223" y="2528788"/>
            <a:ext cx="41819315" cy="27353106"/>
          </a:xfrm>
          <a:prstGeom prst="roundRect">
            <a:avLst>
              <a:gd name="adj" fmla="val 1846"/>
            </a:avLst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405" y="438150"/>
            <a:ext cx="2515870" cy="1966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9199" y="473765"/>
            <a:ext cx="1996263" cy="2006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: Rounded Corners 10"/>
          <p:cNvSpPr>
            <a:spLocks/>
          </p:cNvSpPr>
          <p:nvPr/>
        </p:nvSpPr>
        <p:spPr>
          <a:xfrm>
            <a:off x="37887965" y="473765"/>
            <a:ext cx="4279694" cy="193078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auhaus 93" panose="04030905020B02020C02" pitchFamily="82" charset="0"/>
              </a:rPr>
              <a:t>ICPA-13</a:t>
            </a:r>
          </a:p>
        </p:txBody>
      </p:sp>
      <p:sp>
        <p:nvSpPr>
          <p:cNvPr id="8" name="Rectangle: Rounded Corners 7"/>
          <p:cNvSpPr>
            <a:spLocks/>
          </p:cNvSpPr>
          <p:nvPr/>
        </p:nvSpPr>
        <p:spPr>
          <a:xfrm>
            <a:off x="9615281" y="371784"/>
            <a:ext cx="27562865" cy="2006981"/>
          </a:xfrm>
          <a:prstGeom prst="roundRect">
            <a:avLst/>
          </a:prstGeom>
          <a:solidFill>
            <a:srgbClr val="00FFCC">
              <a:alpha val="28000"/>
            </a:srgb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solidFill>
                  <a:srgbClr val="0070C0"/>
                </a:solidFill>
              </a:rPr>
              <a:t>The 13</a:t>
            </a:r>
            <a:r>
              <a:rPr lang="en-US" sz="8000" b="1" baseline="30000" dirty="0">
                <a:solidFill>
                  <a:srgbClr val="0070C0"/>
                </a:solidFill>
              </a:rPr>
              <a:t>th</a:t>
            </a:r>
            <a:r>
              <a:rPr lang="en-US" sz="8000" b="1" dirty="0">
                <a:solidFill>
                  <a:srgbClr val="0070C0"/>
                </a:solidFill>
              </a:rPr>
              <a:t> International Conference on Photonics and Applications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17</TotalTime>
  <Words>24</Words>
  <Application>Microsoft Office PowerPoint</Application>
  <PresentationFormat>Custom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Bauhaus 93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Tu</dc:creator>
  <cp:lastModifiedBy>Nguyen Tu</cp:lastModifiedBy>
  <cp:revision>38</cp:revision>
  <dcterms:created xsi:type="dcterms:W3CDTF">2023-09-24T13:03:00Z</dcterms:created>
  <dcterms:modified xsi:type="dcterms:W3CDTF">2024-09-06T02:19:11Z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69D416E52D914984A05373206E0AD33A_13</vt:lpwstr>
  </property>
  <property fmtid="{D5CDD505-2E9C-101B-9397-08002B2CF9AE}" pid="3" name="KSOProductBuildVer">
    <vt:lpwstr>1033-12.2.0.13215</vt:lpwstr>
  </property>
</Properties>
</file>